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6257588" cy="10158413"/>
  <p:notesSz cx="6888163" cy="10018713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 snapToObjects="1">
      <p:cViewPr varScale="1">
        <p:scale>
          <a:sx n="47" d="100"/>
          <a:sy n="47" d="100"/>
        </p:scale>
        <p:origin x="9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739D856-D024-473D-ACA1-E9E1F3C28034}" type="datetimeFigureOut">
              <a:rPr lang="en-IE" smtClean="0"/>
              <a:t>11/09/2020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E07181-2117-45DE-8D72-41AC84F61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8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58D53C-149F-6740-BCDE-ADDE24609432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086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</a:t>
            </a:r>
            <a:r>
              <a:rPr lang="en-IE" sz="3200" b="1" dirty="0" smtClean="0">
                <a:latin typeface="+mn-lt"/>
              </a:rPr>
              <a:t>Animal Interaction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Get the crab to check if it can see a worm </a:t>
            </a: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When it can see the worm get the crab to eat the worm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Introduce sound for this interaction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A few words on commenting your code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Create the final animal subclass called lobster (to hopefully protect the worms)</a:t>
            </a: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Something </a:t>
            </a:r>
            <a:r>
              <a:rPr lang="en-IE" sz="3200" b="1" dirty="0" smtClean="0">
                <a:solidFill>
                  <a:srgbClr val="005336"/>
                </a:solidFill>
              </a:rPr>
              <a:t>for you to </a:t>
            </a:r>
            <a:r>
              <a:rPr lang="en-IE" sz="3200" b="1" dirty="0" smtClean="0">
                <a:solidFill>
                  <a:srgbClr val="005336"/>
                </a:solidFill>
              </a:rPr>
              <a:t>do….</a:t>
            </a:r>
            <a:r>
              <a:rPr lang="en-IE" sz="3200" b="1" dirty="0" smtClean="0">
                <a:solidFill>
                  <a:srgbClr val="005336"/>
                </a:solidFill>
              </a:rPr>
              <a:t> 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</a:t>
            </a:r>
            <a:r>
              <a:rPr lang="en-IE" sz="3200" b="1" dirty="0" smtClean="0">
                <a:latin typeface="+mn-lt"/>
              </a:rPr>
              <a:t>Animal Interaction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6612" y="1122984"/>
            <a:ext cx="755092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to think about and test: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Remember: Java is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Case sensitive. If you have called your animal a name that has upper and lower case characters then  refer to this animal by the correct name in your code otherwise you’ll get errors.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Put code in </a:t>
            </a:r>
            <a:r>
              <a:rPr lang="en-IE" sz="3200" b="1" dirty="0">
                <a:solidFill>
                  <a:srgbClr val="005336"/>
                </a:solidFill>
              </a:rPr>
              <a:t>the lobster that makes it </a:t>
            </a:r>
          </a:p>
          <a:p>
            <a:pPr marL="1091076" lvl="1" indent="-457200">
              <a:buFont typeface="Arial" panose="020B0604020202020204" pitchFamily="34" charset="0"/>
              <a:buChar char="•"/>
            </a:pPr>
            <a:r>
              <a:rPr lang="en-IE" sz="3200" b="1" dirty="0">
                <a:solidFill>
                  <a:srgbClr val="005336"/>
                </a:solidFill>
              </a:rPr>
              <a:t>Move around the world</a:t>
            </a:r>
          </a:p>
          <a:p>
            <a:pPr marL="1091076" lvl="1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Eat crabs (not worms!)</a:t>
            </a:r>
          </a:p>
          <a:p>
            <a:pPr marL="1091076" lvl="1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Play a new sound called “au.wav” when it gets the crab.</a:t>
            </a:r>
          </a:p>
          <a:p>
            <a:pPr marL="1091076" lvl="1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You can copy the code in the act() method of crab into your lobster class act() method and change 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8EA609-1291-4473-BFBC-F21AC1F4FF6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5366</TotalTime>
  <Words>189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Helvetica</vt:lpstr>
      <vt:lpstr>Montserrat Medium</vt:lpstr>
      <vt:lpstr>Office Theme</vt:lpstr>
      <vt:lpstr>ICT Bootcamp - Intro to Java – CrabWorld – Animal Interaction</vt:lpstr>
      <vt:lpstr>ICT Bootcamp - Intro to Java – CrabWorld – Animal Interaction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Clem.ODonnell@ul.ie</dc:creator>
  <cp:lastModifiedBy>Clem.O'Donnell</cp:lastModifiedBy>
  <cp:revision>165</cp:revision>
  <cp:lastPrinted>2020-09-04T12:14:16Z</cp:lastPrinted>
  <dcterms:created xsi:type="dcterms:W3CDTF">2020-01-27T15:53:12Z</dcterms:created>
  <dcterms:modified xsi:type="dcterms:W3CDTF">2020-09-11T16:40:07Z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